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952" r:id="rId5"/>
    <p:sldMasterId id="2147483707" r:id="rId6"/>
    <p:sldMasterId id="2147483721" r:id="rId7"/>
    <p:sldMasterId id="2147483735" r:id="rId8"/>
    <p:sldMasterId id="2147483749" r:id="rId9"/>
    <p:sldMasterId id="2147483763" r:id="rId10"/>
  </p:sldMasterIdLst>
  <p:notesMasterIdLst>
    <p:notesMasterId r:id="rId23"/>
  </p:notesMasterIdLst>
  <p:sldIdLst>
    <p:sldId id="260" r:id="rId11"/>
    <p:sldId id="275" r:id="rId12"/>
    <p:sldId id="267" r:id="rId13"/>
    <p:sldId id="269" r:id="rId14"/>
    <p:sldId id="270" r:id="rId15"/>
    <p:sldId id="273" r:id="rId16"/>
    <p:sldId id="276" r:id="rId17"/>
    <p:sldId id="271" r:id="rId18"/>
    <p:sldId id="274" r:id="rId19"/>
    <p:sldId id="277" r:id="rId20"/>
    <p:sldId id="268" r:id="rId21"/>
    <p:sldId id="272" r:id="rId2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737" autoAdjust="0"/>
  </p:normalViewPr>
  <p:slideViewPr>
    <p:cSldViewPr>
      <p:cViewPr varScale="1">
        <p:scale>
          <a:sx n="91" d="100"/>
          <a:sy n="91" d="100"/>
        </p:scale>
        <p:origin x="61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9252F-2290-4CEB-81F5-8F6BBB91AD9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7ED628-45FE-4C74-B839-4D5DA71DF8B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D35B5C0-153A-FA40-828A-59C89FEE6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E6F1-A89F-48C8-A11F-C828D0393AF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48AE-DC01-4997-ACDA-85FA02D5BA2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2C86072-7DDB-8943-B49B-87E5AE131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FCA8-2924-4388-A44D-6970F65ADD33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0ED0-7985-4F1A-A582-F8F513074F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6267F51-125C-144B-A3DB-7BBF26D12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5FF1-2F62-49DA-8A0D-07B12F1C9AED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C839-D53D-4AB3-AA54-6CD7547656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B34672E-B975-484C-9456-CCA47707C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FE3366-6A23-9B40-8733-0751F499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EB51-70E6-490E-ACA6-1CB14FDAD38B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D425-4562-4C7A-BB6A-7326837E776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C800ECE-AD03-1549-9C26-7F8D86D20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CEFA-8E45-4948-90A1-1377A8BCF8B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51E2-8D9B-4A9C-8B9E-53DC72C9B4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2E6E2D9-530C-5648-A19A-319BEB2C9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D94B-AAAC-4FE5-A46E-24ACE7DA3B2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D259D-C7E9-4957-8082-97CC3052EE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67F2091-FB7B-7145-B121-DE315520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85D3-84B8-4BA4-9002-651191280EF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2B07-56B7-47FF-A04D-FDF3C329924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DEE4F01-DA92-9542-9F4A-FB0C74753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0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A04D-23FC-489F-A1A0-1978B78BC581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1CEF-4EC7-4389-9D85-80BC4A377C9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A0749DC-CC77-AA45-B1C3-9A0825C23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AD55-A336-447E-BDDE-8F126229428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41C5-B999-4C26-8BE5-710AC0C5D9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094930-9BC3-5346-ACF2-7BE772992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70E6-58DB-4905-B59F-E7AF07FD1E2F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3591-03AA-4592-9C77-43A31A928B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C78FB89-73CE-964B-A70A-38ADA1F7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3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1080-D836-4AF2-93A2-5221FA757E4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505B-E78E-428B-878D-799FDBE06A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4C315F2-7066-8448-8B40-3ABB7EC8B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CDDB-1CB3-4859-A2C7-7A0C0C137987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B292-5D97-4542-9367-F4564B1C29D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64533B-0294-5546-B3DB-CF16C7260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6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BD29-A992-4773-BCC1-0824DB485AB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DC31-0D61-416C-A0FF-57EF7BA595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1BAB4B4-570C-BC44-9F7D-3625AE709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6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BBDE-30B7-47C5-95AE-E3938446C2F9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FEBE-7F08-4D95-A52F-1167CDC3DD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135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23F037-4E5A-4B42-8FFF-BF7E28617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7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2DFA-6583-494C-BDB6-14318780A80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FA5-5D27-457F-AB20-F366965E14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79A5041-B899-504B-B371-BE372974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9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4B987B-C62C-F441-A358-A61F360D0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7AA0-11E5-49BB-BD2F-3E4A3614D53B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0A3D-5CAD-4DCA-BD15-07AC75F503A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3A8B647-5022-4147-A7A0-3518DC93A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438F-A8F8-49DC-9308-2821E9CAFBF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31B3-3EF9-42CA-AD8A-0061232CB5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29031DF-E34B-0848-810C-5E76ACE94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8A2E-A736-4D56-A8C1-7500932F10E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F7F4-F97D-4787-B9EC-614A6F96DF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0EE7FE8-1C85-104C-B943-F26D4DF52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8233-157E-4667-BE49-2C3D44AF6263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7F0F-6284-4B13-933D-AF6E4E1160D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C6C3358-B095-614C-811E-25F93434D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FC5-6D49-4BE3-AC70-C298B13E5581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8A50-EBF1-4CBE-8472-0C209A7BEA3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732D578-A56F-7C4C-A02A-2D19DC721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F479-3FAD-42FD-87F6-675148B8ADBA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5781-58E0-4CD7-ACBC-693AAFC3110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CA327C4-9FF2-E94E-938C-C668B020B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1F6D-917E-479C-B305-4CCC4004E19B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111E-B0BE-4558-8D7F-8916E3B0840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C5FA0B5-E17D-6E44-8A66-463CE2299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D30C-5773-4084-906C-CB979A5C79E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6A99-239E-4F3C-A7C1-824824FB356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C571DF3-26AB-3142-BE40-7E6F48162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CC6-BD13-4357-B85F-112B740AD7C7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6166-91AF-4B6A-9DE6-A5CCCB75109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1838D7E-1825-EA4B-86B9-37D863C45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AE15-6289-4AFF-BCB9-6305447F857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CCBA-DFFE-4AFC-B7C9-9C44987D680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3BB5CC5-502C-B240-AFAD-1CCFBE695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E6BC-43D1-4382-997D-96AF5F2C25E1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25D0-91F0-4B4C-A3E0-02CF16A7189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7AFA9ED-E3E7-4247-802B-43E6A5B61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BD18-F107-4331-8032-7F6A883D7667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5EE2-ADBB-4DF4-940F-4ED6F2BEEA9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DBB1196-C0B9-F445-A855-11BB499CD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8694-1933-484B-938C-E0DF601EF1B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DFCF-4647-468A-BAC4-97C8CC7172E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7FA1753-78A7-E747-BFAF-C1BB6E11B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0C717A1-29EB-9C4C-9423-DA99F87E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CCD3-7971-4E69-8A36-352FD47A68E3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2955-0E78-497A-AFEB-BE5476DC426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EF35729-9787-BA46-B184-8D4F6319F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0822-8288-41C6-899C-2CD15C4E6BA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FC05-BC13-4682-85C9-A9CC0DADA50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6D605F4-345B-8245-9BF4-08B2824AC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3EDA-D6B5-4E57-9452-1C4008B0BE01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4CAF-23B0-4CB9-BEA2-99AC027A11B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371C15B-8879-B747-BFBE-D07ED19A4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42D4-6244-4A08-957A-7A5936E825E0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ECD6-3AA4-4FA8-A50E-0882DC5B1A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45FB842-576A-5340-BFFB-847A6366F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32F5-2C83-4DCA-A25E-0F4C3A2433A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CA44-E007-40B2-BCEC-38C1B95CF2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B764E2A-67DF-FB4F-9521-550CEFFC9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89EE-8433-4497-96FB-7157250EEC7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C502-678A-4683-8A3B-5D580E2312E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A2D69D6-9E45-4B4C-BEE8-B9DA8BE57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C8CA-043E-44FB-95D9-71AFF6A1AD69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D89A-CCB0-4F2F-83DD-81AFB198C4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52F2803-D896-304D-86D1-AD7654E7F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DD67-2B07-495C-8DA4-835A0FF180C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0A53-6B21-4A93-92C3-63CBD720AAF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7275620-2387-7A47-B354-65E780085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3AF0-CCFC-4151-BA42-40233BF3D966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E132-804B-4131-B1EA-D2F14CFA665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FB0B7EE-3B7A-BE4E-AFC8-2B43C4BD5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21F5-6B83-4885-BC64-8A5D89B611A2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8DA3-1A6F-4629-9A13-0C8381E8D7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2D10C7D-467F-4A46-BE1B-75D9BFF59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50F-C6D9-4136-918B-3B84360FE799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AB02-C399-40FE-B172-6B3A4AEAEA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3B14BCB-8F26-2744-8791-B8C03C4DC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E92-55FE-40F5-9C02-F9004E0D390A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97D7-3B49-4BE5-AF5D-524BBACC27E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9A81141-559C-864C-9541-C29F275DD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4E4EBBC-AA9A-474F-B02D-176678AAA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4DAF-CEAD-41EB-9C6C-DFAE51811020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6334-64D2-4A04-A2CF-53CD2B5ADC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8B2D701-1B60-9645-B318-7D81DC9E5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2564-BA48-4514-B72A-E79A2BD3C8DD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608F-BBC3-43D0-BB50-86F97F3832E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9BDC5FB-A77D-9A42-849F-D19CFA197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05FB-2423-409D-AA6F-CFA344D7976E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E7B7-2898-46FC-9AE5-F29A5C0C3E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49778F1-5974-134B-A615-027C2CAE9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FDF9-88C8-49C8-A919-A48D08337F7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B70B-4BEF-4966-94D1-BED595A84B5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266D727-589B-ED43-8F55-372F5B400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F717-CF42-4E4F-820D-6E6BEFAE7083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4078-6F34-4A1A-AD29-268B5B9C1F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ED29D12-947A-2A4A-A188-E52B2E19E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68A0-F98B-44F6-8CCD-DCA8EBBA20C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B07E-9124-4916-B1A6-A452C4AC50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F291BEA-B2ED-8D48-97FC-AF9568549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2850-F53F-45BB-9028-D0E612B0CE97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49E1-7AB2-4614-A2C6-8657092AAF7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467621F-1A28-D147-9CC1-D54DB88D0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E841-CA03-4930-AA0F-4A7B71E1577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BCAE-7261-4BD9-B917-D97FD27C41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743AD63-85D1-AD45-B457-9BFAEA794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FF5A-0798-4F33-8050-21CA0C82D4DE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9791-68C6-4B4C-9353-9621370C189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DEA8233-3629-9541-8A56-B947FBD29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9D7D-E8C2-44E4-8C8C-9F8779834EF6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F17F-422C-42A7-BFF6-B7668328F5D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B49E946-A3E0-774D-BB6D-765409DA6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5404-2444-4B4A-AFFC-AD288CE0612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E811-2AB3-4329-9722-D36018FDC6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B48EAEF-536E-7640-8460-9628ECEDB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3535-E389-4EBB-9E95-D16A6A4B816F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DD21-D636-4FBE-B798-B5C5D105387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AA71B26-8D66-654F-892B-961B4B691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4DD484-AE0C-894D-8D88-7D8A354C1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2E3A-9652-4036-97F6-929D33BC275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3BEE-D8E6-4B63-8109-7AA52195352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5C22953-E504-9C4E-B50D-9397C755A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8328-6D96-45C5-9E1C-D9F0508A7B1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54E8-3F5D-4BEE-B3A9-1176890B643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0A6C27-CCBD-D749-BCE1-EE44FB066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42C4-BB7B-4B04-90BC-0AFC3B3C962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4516-CDF0-48C4-B0A8-7945074F4C9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EA1D038-471F-BF47-8131-8CA6C641F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296C-BBCB-4A00-9FE7-65425A715970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3657-01ED-43BC-88BC-2BC1B5EDB2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81205C-280C-4945-96FA-4C9F29DA9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520E-4E30-4753-9982-C0B30610A27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9FFE-A80E-4A51-A714-2CE4C32CA57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FA2621B-5117-0440-9FCB-DE692C18A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FC82-D678-438E-9C88-8D25E844930D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7A0D-2937-466D-90F1-1BA820A13E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49F373F-1A12-B648-A334-17D67BA31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2A1C-24E3-494A-B96F-091A33AA84CB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0EFF-11A9-490F-A561-62AF1B54DCB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EDABFB-5637-4245-B40E-E8BD60CBF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463D-BABA-44D2-BDCB-DBC734AE1DA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5BC7-C80C-46D1-B77A-28CF86E232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F29ABC6-73FC-1E49-B5EB-5A88C094EF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468A-60F8-4506-B251-F549B96AFE3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9769-DA32-4558-84EF-72070807AB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C7621A5-F903-2845-A6B2-1853318AA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19D5-A71C-435D-B50E-084999A6F99D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EB63-FE4D-46C8-9CF7-24454BCDD0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6AEDE1F-9B71-B444-8373-34B11E453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DDFA-0A83-4549-ABE2-0D7D4C04EE8A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C288-BBDA-4344-812F-E8666DB5619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A5FB7A7-47DC-7D4C-A7E9-4347F08F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593B-138A-481E-9203-BAF7556055B3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8897-5CEF-4F6C-B769-5547A97D33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1AD2878-C834-E44A-9435-5AD51A4E3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211A2B-5ECD-A141-BDC1-DAF8A663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576B-D74A-4164-A590-66C99BE5541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8486-C70D-443B-8211-CB510AC933D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2E06257-1946-8346-B5A1-4CA86F238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97109"/>
            <a:ext cx="8229600" cy="3889412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7A14-C8CC-471B-9EA4-F555F2617DA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4466-3ECF-485F-B944-AD4970CFC7E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903972F-12A7-8F44-AD9E-19ADF10EF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76A8-68CF-4991-8892-FD9317C85201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537C-9B91-4403-8985-B25AD8FB48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7890198-E5D0-EC45-8AB7-BF7D666F2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9017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314580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241B-1A08-45CD-9E8C-EFCFCAB15E1D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7229-EC33-4353-9B7F-A8859F765ED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B66C9F0-00BB-ED4D-BC97-26CDE595C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79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3384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978174"/>
            <a:ext cx="4040188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3384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978174"/>
            <a:ext cx="4041775" cy="323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6C45-F2C8-46E1-83B2-C06D51434AF7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0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15F6-3E3C-459D-8788-551BFB53FF3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CC5D0FB-DD2F-CE43-9936-7ECD03BE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C03E-0B64-437D-BF0C-9CEB341D64F3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03A6-A726-4F0D-803A-A41A693434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DEEA6EC-42A0-8141-B370-A336E09DB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C87A-5AD2-4C11-9CCF-69FC8FF5D17D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E762-85B0-4A90-BF4C-ACF5783EE10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9B5BBA-63AB-E245-893B-A734F0BCA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04911"/>
            <a:ext cx="5111750" cy="513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3976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8516-583D-42E1-B666-EBC3BD43193E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69D3-DA32-47B0-9B34-B21E0BD79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8C58E7B-EAF7-0F4A-AC38-C566987F4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2BF2-F5E3-415F-A947-F1CCA14B7FCC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B613-E420-45FA-855A-915DCB85813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A0ADB3F-ECDA-2F45-91FC-2F45A3F24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8342-2163-42FB-91AC-9C27336754C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D589-EC71-46CF-93AC-528207BCA8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4895C98A-0114-DA4B-97BE-14268C4E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BAE1-92E9-4058-A94C-E33918B1A5A9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E5A5-4D4D-4B87-A35F-6C10A49A1A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F397-EFBB-4157-9B6F-F678B93C309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3D8B-CDD8-4A56-84E1-7FC56BCFF9A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6B86CE0-10EB-394E-83F7-C474CE651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5357818" y="857232"/>
            <a:ext cx="3786182" cy="5929354"/>
          </a:xfrm>
        </p:spPr>
        <p:txBody>
          <a:bodyPr rtlCol="0">
            <a:normAutofit/>
          </a:bodyPr>
          <a:lstStyle/>
          <a:p>
            <a:pPr lv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4857784" cy="14287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dirty="0"/>
              <a:t>Klik for at redigere titeltypografi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4857784" cy="30003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DDAB65-0AAF-C343-A7E5-04B671BB6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 userDrawn="1"/>
        </p:nvSpPr>
        <p:spPr>
          <a:xfrm>
            <a:off x="0" y="6786563"/>
            <a:ext cx="9144000" cy="71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10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60C1-739C-4976-A9F6-20523300A68B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1F28-5B19-416A-AABD-A2780EFF54D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7C1539C-4F6F-E14C-9EDF-99E0C10F1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46C9F-3294-4EC5-840C-FFE09BC9D661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619ADC-5EF1-435C-9372-5C2F30C6C17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62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FD541-6BDC-4257-9E9D-065DDC2968D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087453-C732-4689-A8EE-222F1CF3815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9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F80DBB-462A-45C1-BAF1-BFB722325CE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A906F-D1D9-42F9-AE76-184582DF2A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863" r:id="rId11"/>
    <p:sldLayoutId id="2147483902" r:id="rId12"/>
    <p:sldLayoutId id="21474839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099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13009-D174-4D49-AA3B-DB188FD80CC5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8141E-1E29-408A-8B86-7D6AB04D0A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864" r:id="rId11"/>
    <p:sldLayoutId id="2147483914" r:id="rId12"/>
    <p:sldLayoutId id="21474839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5123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66D9C-EE98-400B-A93E-3FB7BF038844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FFFE6D-A23A-4A4F-A670-015B386C2BC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86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614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4E893-25E7-4ED4-A8A0-871B8931F148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65C5CA-FFD0-47F8-BE50-F2AFE5A8C6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866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717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29E93-665E-43E0-A11B-79EB1F4D8B1E}" type="datetimeFigureOut">
              <a:rPr lang="da-DK"/>
              <a:pPr>
                <a:defRPr/>
              </a:pPr>
              <a:t>04-03-2020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001D71-2783-4C45-91CF-CCE109C400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867" r:id="rId11"/>
    <p:sldLayoutId id="2147483950" r:id="rId12"/>
    <p:sldLayoutId id="21474839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843810-046C-44AA-B142-348E7F79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Jernbanekonference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F9C96-04AE-4D30-847A-610E62C97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Info medarbejdere i spor</a:t>
            </a:r>
          </a:p>
          <a:p>
            <a:endParaRPr lang="da-DK" dirty="0"/>
          </a:p>
          <a:p>
            <a:r>
              <a:rPr lang="da-DK" dirty="0"/>
              <a:t>Hvad er der sket det seneste år?</a:t>
            </a:r>
          </a:p>
          <a:p>
            <a:endParaRPr lang="da-DK" dirty="0"/>
          </a:p>
          <a:p>
            <a:r>
              <a:rPr lang="da-DK" dirty="0"/>
              <a:t>Bevar ryggen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37340E-7784-4E47-BAB4-7E262E50A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5"/>
            <a:ext cx="1681336" cy="1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6259-8297-4581-BA7B-0D4C5789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Gravid med job</a:t>
            </a:r>
          </a:p>
        </p:txBody>
      </p:sp>
      <p:pic>
        <p:nvPicPr>
          <p:cNvPr id="2050" name="Picture 2" descr="http://bautransport.dk/Files/Billeder/BAR%20transport%20engros%20nyhedsbreve/gravid1-270x270.jpg">
            <a:extLst>
              <a:ext uri="{FF2B5EF4-FFF2-40B4-BE49-F238E27FC236}">
                <a16:creationId xmlns:a16="http://schemas.microsoft.com/office/drawing/2014/main" id="{F52A5A56-52E0-4915-A1FB-BA02F9C60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2731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6DA8-714A-4217-AD56-F9A5669E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Jernbanekonference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A6B5-38F8-4DA3-8FFF-E6249F09C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ønsker har I?</a:t>
            </a:r>
          </a:p>
          <a:p>
            <a:endParaRPr lang="da-DK" dirty="0"/>
          </a:p>
          <a:p>
            <a:r>
              <a:rPr lang="da-DK" dirty="0"/>
              <a:t>1. onsdag i marts 2021 – samme sted</a:t>
            </a:r>
          </a:p>
          <a:p>
            <a:endParaRPr lang="da-DK" dirty="0"/>
          </a:p>
          <a:p>
            <a:r>
              <a:rPr lang="da-DK" dirty="0"/>
              <a:t>Elektromagnetiske felter</a:t>
            </a:r>
          </a:p>
        </p:txBody>
      </p:sp>
    </p:spTree>
    <p:extLst>
      <p:ext uri="{BB962C8B-B14F-4D97-AF65-F5344CB8AC3E}">
        <p14:creationId xmlns:p14="http://schemas.microsoft.com/office/powerpoint/2010/main" val="229244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6259-8297-4581-BA7B-0D4C5789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www.bevarryggen.dk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E53AD5-7561-4CBE-9EF8-606CCC66B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313" y="2883297"/>
            <a:ext cx="3889375" cy="2917031"/>
          </a:xfrm>
        </p:spPr>
      </p:pic>
    </p:spTree>
    <p:extLst>
      <p:ext uri="{BB962C8B-B14F-4D97-AF65-F5344CB8AC3E}">
        <p14:creationId xmlns:p14="http://schemas.microsoft.com/office/powerpoint/2010/main" val="27132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390F-578A-4523-9AE9-6B516B46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da-DK" dirty="0"/>
              <a:t>Info medarbejdere i spor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539C0-9345-4BDF-ABAE-78C138100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13705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Der er nedsat en arbejdsgruppe med repræsentanter fra flere virksomheder i branchen og jobfunktioner.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Arbejdsgruppen har holdt sit første møde.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Er i gang med et oplæg til kampagne.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608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390F-578A-4523-9AE9-6B516B46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da-DK" dirty="0"/>
              <a:t>Info medarbejdere i spor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539C0-9345-4BDF-ABAE-78C138100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17761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Kampagnen kan indeholde flere elementer:</a:t>
            </a:r>
          </a:p>
          <a:p>
            <a:r>
              <a:rPr lang="da-DK" sz="2800" dirty="0" err="1"/>
              <a:t>Toolbox</a:t>
            </a:r>
            <a:r>
              <a:rPr lang="da-DK" sz="2800" dirty="0"/>
              <a:t> værktøj</a:t>
            </a:r>
          </a:p>
          <a:p>
            <a:r>
              <a:rPr lang="da-DK" sz="2800" dirty="0"/>
              <a:t>Mødekit</a:t>
            </a:r>
          </a:p>
          <a:p>
            <a:r>
              <a:rPr lang="da-DK" sz="2800" dirty="0"/>
              <a:t>Film - plakater - lyd optagelser – 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Synsvinkler fra lokomotivfører og banearbejdere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Eventuelt inddragelse af adfærdsforsker til formulering af budskaber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509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40EE-45EA-4FEA-AA2F-E6BAFDCB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da-DK" dirty="0"/>
              <a:t>Bruttoliste emner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38E9-A8D8-4ACE-A048-53120AC15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57721"/>
          </a:xfrm>
        </p:spPr>
        <p:txBody>
          <a:bodyPr/>
          <a:lstStyle/>
          <a:p>
            <a:pPr fontAlgn="ctr"/>
            <a:r>
              <a:rPr lang="da-DK" dirty="0"/>
              <a:t>Dækning af sporspærring</a:t>
            </a:r>
          </a:p>
          <a:p>
            <a:pPr fontAlgn="ctr"/>
            <a:r>
              <a:rPr lang="da-DK" dirty="0"/>
              <a:t>Vagtpostens arbejdsopgaver</a:t>
            </a:r>
          </a:p>
          <a:p>
            <a:pPr fontAlgn="ctr"/>
            <a:r>
              <a:rPr lang="da-DK" dirty="0"/>
              <a:t>Brug af mobil mens du arbejder</a:t>
            </a:r>
          </a:p>
          <a:p>
            <a:pPr fontAlgn="ctr"/>
            <a:r>
              <a:rPr lang="da-DK" dirty="0"/>
              <a:t>Hastighed</a:t>
            </a:r>
          </a:p>
          <a:p>
            <a:pPr fontAlgn="ctr"/>
            <a:r>
              <a:rPr lang="da-DK" dirty="0"/>
              <a:t>Alle skal have orange arbejdstøj - ikke gult eller grønt</a:t>
            </a:r>
          </a:p>
          <a:p>
            <a:pPr fontAlgn="ctr"/>
            <a:r>
              <a:rPr lang="da-DK" dirty="0"/>
              <a:t>Forskel på at arbejde og færdes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11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B90E-6EE3-49A3-8785-E4CFD032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/>
          <a:lstStyle/>
          <a:p>
            <a:r>
              <a:rPr lang="da-DK" dirty="0"/>
              <a:t>Hvem leger skjul?</a:t>
            </a:r>
            <a:br>
              <a:rPr lang="da-DK" dirty="0"/>
            </a:br>
            <a:r>
              <a:rPr lang="da-DK" dirty="0"/>
              <a:t> Hvem vil ikke 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0842-08AF-41E2-BFB5-2A7FB6FC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0554"/>
          </a:xfrm>
        </p:spPr>
        <p:txBody>
          <a:bodyPr/>
          <a:lstStyle/>
          <a:p>
            <a:r>
              <a:rPr lang="da-DK" sz="2800" dirty="0"/>
              <a:t>Synlighed: et </a:t>
            </a:r>
            <a:r>
              <a:rPr lang="da-DK" sz="2800" dirty="0" err="1"/>
              <a:t>setup</a:t>
            </a:r>
            <a:r>
              <a:rPr lang="da-DK" sz="2800" dirty="0"/>
              <a:t> hvor der er personer i orange arbejdstøj  og andre i gul/grønt arbejdstøj, </a:t>
            </a:r>
          </a:p>
          <a:p>
            <a:r>
              <a:rPr lang="da-DK" sz="2800" dirty="0"/>
              <a:t>Der arbejder i/ved siden af sporet, de gul/grønne skal  falde i med bevoksningen langs sporet .</a:t>
            </a:r>
          </a:p>
          <a:p>
            <a:r>
              <a:rPr lang="da-DK" sz="2800" dirty="0"/>
              <a:t>Kan eventuelt kobles med, hvad </a:t>
            </a:r>
            <a:r>
              <a:rPr lang="da-DK" sz="2800" dirty="0" err="1"/>
              <a:t>lkf</a:t>
            </a:r>
            <a:r>
              <a:rPr lang="da-DK" sz="2800" dirty="0"/>
              <a:t> ser fra sin plads ved forskellige afstande og hastigheder.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368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6259-8297-4581-BA7B-0D4C5789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 medarbejdere i spor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ADC7-ACE6-4B25-AB59-4A1270D0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Input til de øvrige situationer?</a:t>
            </a:r>
          </a:p>
          <a:p>
            <a:endParaRPr lang="da-DK" dirty="0"/>
          </a:p>
          <a:p>
            <a:r>
              <a:rPr lang="da-DK" dirty="0"/>
              <a:t>Meget gerne på mail til sli@di.dk</a:t>
            </a:r>
          </a:p>
        </p:txBody>
      </p:sp>
    </p:spTree>
    <p:extLst>
      <p:ext uri="{BB962C8B-B14F-4D97-AF65-F5344CB8AC3E}">
        <p14:creationId xmlns:p14="http://schemas.microsoft.com/office/powerpoint/2010/main" val="321047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6259-8297-4581-BA7B-0D4C5789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2C258-734F-4FE6-8AB2-79EA0D042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70" y="1116874"/>
            <a:ext cx="3655106" cy="5169627"/>
          </a:xfrm>
        </p:spPr>
      </p:pic>
    </p:spTree>
    <p:extLst>
      <p:ext uri="{BB962C8B-B14F-4D97-AF65-F5344CB8AC3E}">
        <p14:creationId xmlns:p14="http://schemas.microsoft.com/office/powerpoint/2010/main" val="347461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6259-8297-4581-BA7B-0D4C5789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5206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E661E-04AE-4276-9727-3E5A7CBC5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690422" cy="5218803"/>
          </a:xfrm>
        </p:spPr>
      </p:pic>
    </p:spTree>
    <p:extLst>
      <p:ext uri="{BB962C8B-B14F-4D97-AF65-F5344CB8AC3E}">
        <p14:creationId xmlns:p14="http://schemas.microsoft.com/office/powerpoint/2010/main" val="352849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6259-8297-4581-BA7B-0D4C5789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0F3A15-8CEB-47CA-B804-D6795C786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27" y="980728"/>
            <a:ext cx="3750945" cy="5305772"/>
          </a:xfrm>
        </p:spPr>
      </p:pic>
    </p:spTree>
    <p:extLst>
      <p:ext uri="{BB962C8B-B14F-4D97-AF65-F5344CB8AC3E}">
        <p14:creationId xmlns:p14="http://schemas.microsoft.com/office/powerpoint/2010/main" val="992771731"/>
      </p:ext>
    </p:extLst>
  </p:cSld>
  <p:clrMapOvr>
    <a:masterClrMapping/>
  </p:clrMapOvr>
</p:sld>
</file>

<file path=ppt/theme/theme1.xml><?xml version="1.0" encoding="utf-8"?>
<a:theme xmlns:a="http://schemas.openxmlformats.org/drawingml/2006/main" name="2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Kontortema">
  <a:themeElements>
    <a:clrScheme name="BAR transport">
      <a:dk1>
        <a:srgbClr val="000000"/>
      </a:dk1>
      <a:lt1>
        <a:sysClr val="window" lastClr="FFFFFF"/>
      </a:lt1>
      <a:dk2>
        <a:srgbClr val="7C858D"/>
      </a:dk2>
      <a:lt2>
        <a:srgbClr val="E0E1E1"/>
      </a:lt2>
      <a:accent1>
        <a:srgbClr val="006341"/>
      </a:accent1>
      <a:accent2>
        <a:srgbClr val="666666"/>
      </a:accent2>
      <a:accent3>
        <a:srgbClr val="339933"/>
      </a:accent3>
      <a:accent4>
        <a:srgbClr val="FF6600"/>
      </a:accent4>
      <a:accent5>
        <a:srgbClr val="660000"/>
      </a:accent5>
      <a:accent6>
        <a:srgbClr val="6699CC"/>
      </a:accent6>
      <a:hlink>
        <a:srgbClr val="1F497D"/>
      </a:hlink>
      <a:folHlink>
        <a:srgbClr val="1F497D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D3C0881A3274DA12461A73161E8A3" ma:contentTypeVersion="8" ma:contentTypeDescription="Create a new document." ma:contentTypeScope="" ma:versionID="3cb6ea29a8c805aa5321ef374a719350">
  <xsd:schema xmlns:xsd="http://www.w3.org/2001/XMLSchema" xmlns:xs="http://www.w3.org/2001/XMLSchema" xmlns:p="http://schemas.microsoft.com/office/2006/metadata/properties" xmlns:ns3="5fd059af-d182-4cf1-a1f7-2d4e5820852e" targetNamespace="http://schemas.microsoft.com/office/2006/metadata/properties" ma:root="true" ma:fieldsID="72d49f0761f05cb8ed107c938ac04fbf" ns3:_="">
    <xsd:import namespace="5fd059af-d182-4cf1-a1f7-2d4e582085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059af-d182-4cf1-a1f7-2d4e58208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B28A2D-31F6-4454-B7C9-705D72941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059af-d182-4cf1-a1f7-2d4e58208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0B00F-E68A-42B1-B72F-8F16C4B19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B2ABE-839B-4895-84CA-C0BD193B6C52}">
  <ds:schemaRefs>
    <ds:schemaRef ds:uri="http://schemas.microsoft.com/office/infopath/2007/PartnerControls"/>
    <ds:schemaRef ds:uri="5fd059af-d182-4cf1-a1f7-2d4e5820852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175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Verdana</vt:lpstr>
      <vt:lpstr>2_Kontortema</vt:lpstr>
      <vt:lpstr>1_Kontortema</vt:lpstr>
      <vt:lpstr>3_Kontortema</vt:lpstr>
      <vt:lpstr>4_Kontortema</vt:lpstr>
      <vt:lpstr>5_Kontortema</vt:lpstr>
      <vt:lpstr>6_Kontortema</vt:lpstr>
      <vt:lpstr>7_Kontortema</vt:lpstr>
      <vt:lpstr>Jernbanekonference 2020</vt:lpstr>
      <vt:lpstr>Info medarbejdere i spor</vt:lpstr>
      <vt:lpstr>Info medarbejdere i spor</vt:lpstr>
      <vt:lpstr>Bruttoliste emner</vt:lpstr>
      <vt:lpstr>Hvem leger skjul?  Hvem vil ikke ses?</vt:lpstr>
      <vt:lpstr>Info medarbejdere i spor</vt:lpstr>
      <vt:lpstr>PowerPoint Presentation</vt:lpstr>
      <vt:lpstr>PowerPoint Presentation</vt:lpstr>
      <vt:lpstr>PowerPoint Presentation</vt:lpstr>
      <vt:lpstr>Gravid med job</vt:lpstr>
      <vt:lpstr>Jernbanekonference 2021</vt:lpstr>
      <vt:lpstr>www.bevarryggen.dk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Mads Lund</dc:creator>
  <cp:lastModifiedBy>Susanne Linhart</cp:lastModifiedBy>
  <cp:revision>46</cp:revision>
  <dcterms:created xsi:type="dcterms:W3CDTF">2009-08-25T09:59:09Z</dcterms:created>
  <dcterms:modified xsi:type="dcterms:W3CDTF">2020-03-04T06:14:27Z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0x01010081CD3C0881A3274DA12461A73161E8A3</vt:lpwstr>
  </property>
</Properties>
</file>